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80720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PARAMESHWARI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80720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Welcome to my personal website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5800" y="2761488"/>
          <a:ext cx="13267944" cy="1216152"/>
        </p:xfrm>
        <a:graphic>
          <a:graphicData uri="http://schemas.openxmlformats.org/drawingml/2006/table">
            <a:tbl>
              <a:tblPr/>
              <a:tblGrid>
                <a:gridCol w="6629400"/>
                <a:gridCol w="6629400"/>
              </a:tblGrid>
              <a:tr h="60350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Project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Description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Portfolio Website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685800" y="3977640"/>
          <a:ext cx="13267944" cy="1810512"/>
        </p:xfrm>
        <a:graphic>
          <a:graphicData uri="http://schemas.openxmlformats.org/drawingml/2006/table">
            <a:tbl>
              <a:tblPr/>
              <a:tblGrid>
                <a:gridCol w="13231368"/>
              </a:tblGrid>
              <a:tr h="60350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Contact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Email:youremail@example.com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3504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45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E4E4EF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Phone: +91 6384404334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715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685800" y="193852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685800" y="599846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Explore our developer-friendly HTML to PDF API. Printed using PDFCrowd. HTML to PDF.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66090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 Me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Skills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7626096" y="39319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Education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48463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Projects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5216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68249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3075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6110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914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 Me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8990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27523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About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3584448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Hello! My name is E.PARAMESWARI.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5660136" y="4114800"/>
            <a:ext cx="8293608" cy="630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  <a:p>
            <a:pPr algn="l" indent="0" marL="0">
              <a:lnSpc>
                <a:spcPts val="2450"/>
              </a:lnSpc>
              <a:buNone/>
            </a:pPr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5660136" y="4956048"/>
            <a:ext cx="829360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 am a passionate web developer and programmer.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5216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68249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3075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6110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914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Education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8990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59943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431536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B.Sc. Computer Science - GOVERNMENT ARTS AND SCIENCE COLLEGE ANTHIYUR.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5216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68249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3075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6110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914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Skills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8990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58184"/>
            <a:ext cx="8293608" cy="5669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8293608" cy="5669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58184"/>
            <a:ext cx="128016" cy="5669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26280"/>
            <a:ext cx="128016" cy="56692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93522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Skills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78408" y="3886200"/>
            <a:ext cx="77815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HTML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978408" y="4654296"/>
            <a:ext cx="77815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3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CSS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5216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68249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730752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61104"/>
            <a:ext cx="13267944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5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914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Projects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89904"/>
            <a:ext cx="13267944" cy="2560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2025-09-01T08:51:33Z</dcterms:created>
  <dcterms:modified xsi:type="dcterms:W3CDTF">2025-09-01T08:51:33Z</dcterms:modified>
</cp:coreProperties>
</file>